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3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DCD9F1"/>
    <a:srgbClr val="7A0077"/>
    <a:srgbClr val="DC00D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85" autoAdjust="0"/>
  </p:normalViewPr>
  <p:slideViewPr>
    <p:cSldViewPr>
      <p:cViewPr varScale="1">
        <p:scale>
          <a:sx n="47" d="100"/>
          <a:sy n="47" d="100"/>
        </p:scale>
        <p:origin x="-50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C5B15-A168-4205-B4D2-FEE81F8C00E8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72417-186B-4487-80F1-BA1FAF6303A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72417-186B-4487-80F1-BA1FAF6303A0}" type="slidenum">
              <a:rPr lang="es-ES_tradnl" smtClean="0"/>
              <a:pPr/>
              <a:t>3</a:t>
            </a:fld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72417-186B-4487-80F1-BA1FAF6303A0}" type="slidenum">
              <a:rPr lang="es-ES_tradnl" smtClean="0"/>
              <a:pPr/>
              <a:t>6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DF9E-E42D-482D-A165-52F27459B73A}" type="datetimeFigureOut">
              <a:rPr lang="es-ES_tradnl" smtClean="0"/>
              <a:pPr/>
              <a:t>09/04/2011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24426-75EF-459C-808D-509F07BBAD43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800" y="1643051"/>
            <a:ext cx="7772400" cy="1643073"/>
          </a:xfrm>
        </p:spPr>
        <p:txBody>
          <a:bodyPr>
            <a:noAutofit/>
          </a:bodyPr>
          <a:lstStyle/>
          <a:p>
            <a:r>
              <a:rPr lang="es-ES" sz="6600" dirty="0" smtClean="0">
                <a:solidFill>
                  <a:srgbClr val="660066"/>
                </a:solidFill>
                <a:latin typeface="Monotype Corsiva" pitchFamily="66" charset="0"/>
              </a:rPr>
              <a:t/>
            </a:r>
            <a:br>
              <a:rPr lang="es-ES" sz="6600" dirty="0" smtClean="0">
                <a:solidFill>
                  <a:srgbClr val="660066"/>
                </a:solidFill>
                <a:latin typeface="Monotype Corsiva" pitchFamily="66" charset="0"/>
              </a:rPr>
            </a:br>
            <a:r>
              <a:rPr lang="es-ES" sz="6600" dirty="0" smtClean="0">
                <a:solidFill>
                  <a:srgbClr val="660066"/>
                </a:solidFill>
                <a:latin typeface="Monotype Corsiva" pitchFamily="66" charset="0"/>
              </a:rPr>
              <a:t>LA GASTRONOMIE AQUITAINE</a:t>
            </a:r>
            <a:endParaRPr lang="es-ES_tradnl" sz="6600" dirty="0">
              <a:solidFill>
                <a:srgbClr val="660066"/>
              </a:solidFill>
              <a:latin typeface="Monotype Corsiva" pitchFamily="66" charset="0"/>
            </a:endParaRP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785786" y="5072074"/>
            <a:ext cx="7572428" cy="566726"/>
          </a:xfrm>
        </p:spPr>
        <p:txBody>
          <a:bodyPr>
            <a:normAutofit fontScale="92500"/>
          </a:bodyPr>
          <a:lstStyle/>
          <a:p>
            <a:pPr algn="l"/>
            <a:r>
              <a:rPr lang="es-ES" sz="2400" b="1" dirty="0" smtClean="0">
                <a:solidFill>
                  <a:srgbClr val="7A0077"/>
                </a:solidFill>
                <a:latin typeface="Arial" pitchFamily="34" charset="0"/>
                <a:cs typeface="Arial" pitchFamily="34" charset="0"/>
              </a:rPr>
              <a:t>						Arantxa </a:t>
            </a:r>
            <a:r>
              <a:rPr lang="es-ES" sz="2400" b="1" dirty="0" smtClean="0">
                <a:solidFill>
                  <a:srgbClr val="7A0077"/>
                </a:solidFill>
                <a:latin typeface="Arial" pitchFamily="34" charset="0"/>
                <a:cs typeface="Arial" pitchFamily="34" charset="0"/>
              </a:rPr>
              <a:t>Mota</a:t>
            </a:r>
            <a:endParaRPr lang="es-ES_tradnl" sz="2400" b="1" dirty="0">
              <a:solidFill>
                <a:srgbClr val="7A007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500430" y="200024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endParaRPr lang="es-ES_tradnl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</p:spPr>
      </p:pic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1857356" y="5143512"/>
            <a:ext cx="5421332" cy="642942"/>
          </a:xfrm>
        </p:spPr>
        <p:txBody>
          <a:bodyPr>
            <a:normAutofit fontScale="90000"/>
          </a:bodyPr>
          <a:lstStyle/>
          <a:p>
            <a:r>
              <a:rPr lang="es-E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DIAPOSITIVE 1</a:t>
            </a:r>
            <a:endParaRPr lang="es-ES_tradnl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carons de Saint-Emilion "/>
          <p:cNvPicPr>
            <a:picLocks noChangeAspect="1" noChangeArrowheads="1"/>
          </p:cNvPicPr>
          <p:nvPr/>
        </p:nvPicPr>
        <p:blipFill>
          <a:blip r:embed="rId3" cstate="print"/>
          <a:srcRect l="5000" b="7500"/>
          <a:stretch>
            <a:fillRect/>
          </a:stretch>
        </p:blipFill>
        <p:spPr bwMode="auto">
          <a:xfrm>
            <a:off x="0" y="-109272"/>
            <a:ext cx="9072000" cy="6967272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5" name="4 Marcador de texto"/>
          <p:cNvSpPr>
            <a:spLocks noGrp="1"/>
          </p:cNvSpPr>
          <p:nvPr>
            <p:ph type="body" sz="half" idx="2"/>
          </p:nvPr>
        </p:nvSpPr>
        <p:spPr>
          <a:xfrm>
            <a:off x="2357422" y="142852"/>
            <a:ext cx="4921266" cy="714380"/>
          </a:xfrm>
        </p:spPr>
        <p:txBody>
          <a:bodyPr>
            <a:noAutofit/>
          </a:bodyPr>
          <a:lstStyle/>
          <a:p>
            <a:pPr algn="r"/>
            <a:r>
              <a:rPr lang="es-ES" sz="2800" b="1" dirty="0" smtClean="0">
                <a:solidFill>
                  <a:schemeClr val="bg1"/>
                </a:solidFill>
              </a:rPr>
              <a:t> </a:t>
            </a:r>
          </a:p>
          <a:p>
            <a:pPr algn="r"/>
            <a:endParaRPr lang="es-ES" sz="2800" b="1" dirty="0" smtClean="0">
              <a:solidFill>
                <a:schemeClr val="bg1"/>
              </a:solidFill>
            </a:endParaRPr>
          </a:p>
          <a:p>
            <a:pPr algn="r"/>
            <a:endParaRPr lang="es-ES" sz="2800" b="1" dirty="0" smtClean="0">
              <a:solidFill>
                <a:schemeClr val="bg1"/>
              </a:solidFill>
            </a:endParaRPr>
          </a:p>
          <a:p>
            <a:pPr algn="r"/>
            <a:endParaRPr lang="es-ES" sz="2800" b="1" dirty="0" smtClean="0">
              <a:solidFill>
                <a:schemeClr val="bg1"/>
              </a:solidFill>
            </a:endParaRPr>
          </a:p>
          <a:p>
            <a:pPr algn="r"/>
            <a:endParaRPr lang="es-ES" sz="2800" b="1" dirty="0" smtClean="0">
              <a:solidFill>
                <a:schemeClr val="bg1"/>
              </a:solidFill>
            </a:endParaRPr>
          </a:p>
          <a:p>
            <a:pPr algn="r"/>
            <a:endParaRPr lang="es-ES" sz="2800" b="1" dirty="0" smtClean="0">
              <a:solidFill>
                <a:schemeClr val="bg1"/>
              </a:solidFill>
            </a:endParaRPr>
          </a:p>
          <a:p>
            <a:pPr algn="r"/>
            <a:endParaRPr lang="es-ES" sz="2800" b="1" dirty="0" smtClean="0">
              <a:solidFill>
                <a:schemeClr val="bg1"/>
              </a:solidFill>
            </a:endParaRPr>
          </a:p>
          <a:p>
            <a:pPr algn="r"/>
            <a:endParaRPr lang="es-ES" sz="2800" b="1" dirty="0" smtClean="0">
              <a:solidFill>
                <a:schemeClr val="bg1"/>
              </a:solidFill>
            </a:endParaRPr>
          </a:p>
          <a:p>
            <a:pPr algn="r"/>
            <a:endParaRPr lang="es-ES" sz="2800" b="1" dirty="0" smtClean="0">
              <a:solidFill>
                <a:schemeClr val="bg1"/>
              </a:solidFill>
            </a:endParaRPr>
          </a:p>
          <a:p>
            <a:pPr algn="r"/>
            <a:endParaRPr lang="es-ES" sz="2800" b="1" dirty="0" smtClean="0">
              <a:solidFill>
                <a:schemeClr val="bg1"/>
              </a:solidFill>
            </a:endParaRPr>
          </a:p>
          <a:p>
            <a:pPr algn="r"/>
            <a:r>
              <a:rPr lang="es-ES" sz="2800" b="1" smtClean="0">
                <a:solidFill>
                  <a:schemeClr val="bg1"/>
                </a:solidFill>
              </a:rPr>
              <a:t>        </a:t>
            </a:r>
            <a:r>
              <a:rPr lang="es-ES" sz="28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2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gret de canard au miel et vinaigre balsamiq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428860" y="3000372"/>
            <a:ext cx="5072098" cy="857256"/>
          </a:xfrm>
        </p:spPr>
        <p:txBody>
          <a:bodyPr>
            <a:noAutofit/>
          </a:bodyPr>
          <a:lstStyle/>
          <a:p>
            <a:pPr algn="just"/>
            <a:r>
              <a:rPr lang="es-ES" sz="2800" dirty="0" smtClean="0">
                <a:solidFill>
                  <a:schemeClr val="bg1"/>
                </a:solidFill>
              </a:rPr>
              <a:t>                                                                                 								         			                 </a:t>
            </a:r>
            <a:r>
              <a:rPr lang="es-E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3</a:t>
            </a:r>
            <a:endParaRPr lang="es-ES_tradnl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0" y="2500306"/>
            <a:ext cx="5486400" cy="566738"/>
          </a:xfrm>
        </p:spPr>
        <p:txBody>
          <a:bodyPr>
            <a:normAutofit/>
          </a:bodyPr>
          <a:lstStyle/>
          <a:p>
            <a:r>
              <a:rPr lang="es-E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4</a:t>
            </a:r>
            <a:endParaRPr lang="es-ES_tradnl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BLOGGER_PHOTO_ID_5247429473695144386" descr="SALADE-LANDAI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DIAPOSITIVE 5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6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andeau_tomme_pyrenees_cred"/>
          <p:cNvPicPr>
            <a:picLocks noChangeAspect="1" noChangeArrowheads="1"/>
          </p:cNvPicPr>
          <p:nvPr/>
        </p:nvPicPr>
        <p:blipFill>
          <a:blip r:embed="rId2" cstate="print"/>
          <a:srcRect r="50964" b="10606"/>
          <a:stretch>
            <a:fillRect/>
          </a:stretch>
        </p:blipFill>
        <p:spPr bwMode="auto">
          <a:xfrm>
            <a:off x="0" y="-214338"/>
            <a:ext cx="9144000" cy="7072338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7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28596" y="32861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DIAPOSITIVE 8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ntrecôte bordelaise"/>
          <p:cNvPicPr>
            <a:picLocks noChangeAspect="1" noChangeArrowheads="1"/>
          </p:cNvPicPr>
          <p:nvPr/>
        </p:nvPicPr>
        <p:blipFill>
          <a:blip r:embed="rId2" cstate="print"/>
          <a:srcRect t="13390" b="313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9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abecou_site"/>
          <p:cNvPicPr>
            <a:picLocks noChangeAspect="1" noChangeArrowheads="1"/>
          </p:cNvPicPr>
          <p:nvPr/>
        </p:nvPicPr>
        <p:blipFill>
          <a:blip r:embed="rId2" cstate="print"/>
          <a:srcRect b="633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10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00034" y="5715000"/>
            <a:ext cx="8229600" cy="1143000"/>
          </a:xfrm>
        </p:spPr>
        <p:txBody>
          <a:bodyPr>
            <a:norm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11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 cmpd="sng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12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5326" t="10280" r="13026" b="934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71472" y="5715000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13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BLOGGER_PHOTO_ID_5251091592099948114" descr="moules_landaise1"/>
          <p:cNvPicPr>
            <a:picLocks noChangeAspect="1" noChangeArrowheads="1"/>
          </p:cNvPicPr>
          <p:nvPr/>
        </p:nvPicPr>
        <p:blipFill>
          <a:blip r:embed="rId2" cstate="print"/>
          <a:srcRect l="3889" r="7222" b="2742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660066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428596" y="5715000"/>
            <a:ext cx="8229600" cy="1143000"/>
          </a:xfrm>
        </p:spPr>
        <p:txBody>
          <a:bodyPr>
            <a:norm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DIAPOSITIVE 14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DIAPOSITIVE 15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7A0077"/>
            </a:solidFill>
            <a:miter lim="800000"/>
            <a:headEnd/>
            <a:tailEnd/>
          </a:ln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</a:t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</a:t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s-E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DIAPOSITIVE 16</a:t>
            </a:r>
            <a:endParaRPr lang="es-ES_tradnl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5">
      <a:dk1>
        <a:sysClr val="windowText" lastClr="000000"/>
      </a:dk1>
      <a:lt1>
        <a:srgbClr val="DCD9F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36</Words>
  <Application>Microsoft Office PowerPoint</Application>
  <PresentationFormat>Presentación en pantalla (4:3)</PresentationFormat>
  <Paragraphs>30</Paragraphs>
  <Slides>17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 LA GASTRONOMIE AQUITAINE</vt:lpstr>
      <vt:lpstr>                                 DIAPOSITIVE 1</vt:lpstr>
      <vt:lpstr>Diapositiva 3</vt:lpstr>
      <vt:lpstr>                                                                                                                      DIAPOSITIVE 3</vt:lpstr>
      <vt:lpstr>DIAPOSITIVE 4</vt:lpstr>
      <vt:lpstr>                      DIAPOSITIVE 5</vt:lpstr>
      <vt:lpstr>DIAPOSITIVE 6</vt:lpstr>
      <vt:lpstr>DIAPOSITIVE 7</vt:lpstr>
      <vt:lpstr>              DIAPOSITIVE 8</vt:lpstr>
      <vt:lpstr>DIAPOSITIVE 9</vt:lpstr>
      <vt:lpstr>DIAPOSITIVE 10</vt:lpstr>
      <vt:lpstr>DIAPOSITIVE 11</vt:lpstr>
      <vt:lpstr>  DIAPOSITIVE 12</vt:lpstr>
      <vt:lpstr>DIAPOSITIVE 13</vt:lpstr>
      <vt:lpstr>                                                 DIAPOSITIVE 14</vt:lpstr>
      <vt:lpstr>DIAPOSITIVE 15</vt:lpstr>
      <vt:lpstr>                                                                                                                        DIAPOSITIVE 16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sylvia</dc:creator>
  <cp:lastModifiedBy>Arantxa</cp:lastModifiedBy>
  <cp:revision>38</cp:revision>
  <dcterms:created xsi:type="dcterms:W3CDTF">2010-04-18T11:27:15Z</dcterms:created>
  <dcterms:modified xsi:type="dcterms:W3CDTF">2011-04-09T16:17:28Z</dcterms:modified>
</cp:coreProperties>
</file>